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816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2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602D-FDE7-44F9-8A3A-21550A0BC98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8861-3277-4093-85D8-0F349B5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9948" y="1721709"/>
            <a:ext cx="5857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</a:t>
            </a: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6.4  </a:t>
            </a: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Work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71" y="3276600"/>
            <a:ext cx="7207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71" y="685800"/>
            <a:ext cx="71056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1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2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95475"/>
            <a:ext cx="2851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55825"/>
            <a:ext cx="24320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4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9" y="4267200"/>
            <a:ext cx="70548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67" y="579315"/>
            <a:ext cx="2851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67" y="839665"/>
            <a:ext cx="24320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0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36" y="3466856"/>
            <a:ext cx="65976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54882" y="35169"/>
            <a:ext cx="5937250" cy="3219450"/>
            <a:chOff x="1472467" y="579315"/>
            <a:chExt cx="5937250" cy="321945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467" y="579315"/>
              <a:ext cx="2851150" cy="321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67" y="839665"/>
              <a:ext cx="2432050" cy="269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990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15" y="457200"/>
            <a:ext cx="7232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5" y="4055696"/>
            <a:ext cx="7277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280920" cy="25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6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820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3642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7207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51660"/>
            <a:ext cx="533400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cary.lee\Desktop\work d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59849"/>
            <a:ext cx="3300984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07140"/>
            <a:ext cx="7156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13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4832" y="3392424"/>
            <a:ext cx="694944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3602736"/>
            <a:ext cx="533400" cy="274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8882" y="4324027"/>
            <a:ext cx="15151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ft-lb </a:t>
            </a:r>
            <a:r>
              <a:rPr lang="en-US" dirty="0" smtClean="0">
                <a:sym typeface="Symbol"/>
              </a:rPr>
              <a:t> 1.36 J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3465" y="2362200"/>
            <a:ext cx="16305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 = 1 N × 1 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4" y="838200"/>
            <a:ext cx="73977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685800"/>
            <a:ext cx="7169150" cy="558800"/>
            <a:chOff x="838200" y="685800"/>
            <a:chExt cx="7169150" cy="558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85800"/>
              <a:ext cx="71691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05000" y="965200"/>
              <a:ext cx="60960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0218" y="1447800"/>
            <a:ext cx="7061200" cy="482600"/>
            <a:chOff x="939800" y="1371600"/>
            <a:chExt cx="7061200" cy="4826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00" y="1371600"/>
              <a:ext cx="70612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39800" y="1371600"/>
              <a:ext cx="9652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97992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728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816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239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571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28384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14400"/>
            <a:ext cx="74104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65" y="457200"/>
            <a:ext cx="6972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77" y="1143000"/>
            <a:ext cx="19748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343400"/>
            <a:ext cx="71056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7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Cary Lee</cp:lastModifiedBy>
  <cp:revision>13</cp:revision>
  <dcterms:created xsi:type="dcterms:W3CDTF">2019-06-18T16:59:17Z</dcterms:created>
  <dcterms:modified xsi:type="dcterms:W3CDTF">2019-08-20T18:43:22Z</dcterms:modified>
</cp:coreProperties>
</file>